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9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5" r:id="rId20"/>
    <p:sldId id="281" r:id="rId21"/>
    <p:sldId id="282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9732-9002-4248-B350-1ADFEBB3703D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99BAB-0357-405A-9F0E-AD7B140F520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99BAB-0357-405A-9F0E-AD7B140F5201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9F0FB-63C9-402E-BA59-57E10726FCFC}" type="datetimeFigureOut">
              <a:rPr lang="pl-PL" smtClean="0"/>
              <a:pPr/>
              <a:t>2010-05-17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344CB-5046-4C3F-B789-A4A5753583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333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C:\Users\user\Desktop\szkoła gi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ytuł 3"/>
          <p:cNvSpPr txBox="1">
            <a:spLocks/>
          </p:cNvSpPr>
          <p:nvPr/>
        </p:nvSpPr>
        <p:spPr>
          <a:xfrm>
            <a:off x="857224" y="2142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400" b="0" i="0" u="none" strike="noStrike" kern="120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Historia szkoły</a:t>
            </a:r>
            <a:endParaRPr kumimoji="0" lang="pl-PL" sz="54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Podtytuł 4"/>
          <p:cNvSpPr txBox="1">
            <a:spLocks/>
          </p:cNvSpPr>
          <p:nvPr/>
        </p:nvSpPr>
        <p:spPr>
          <a:xfrm>
            <a:off x="1524000" y="4038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urlz MT" pitchFamily="82" charset="0"/>
                <a:ea typeface="+mn-ea"/>
                <a:cs typeface="+mn-cs"/>
              </a:rPr>
              <a:t>2008/2009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urlz MT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949790"/>
            <a:ext cx="4339283" cy="319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rostokąt 6"/>
          <p:cNvSpPr/>
          <p:nvPr/>
        </p:nvSpPr>
        <p:spPr>
          <a:xfrm>
            <a:off x="357158" y="285728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Przygotowania do konkursu plastycznego organizowanego przez Małopolski Instytut Kultury w Krakowie trwają zazwyczaj od stycznia do kwietnia. Od kilku lat nasi uczniowie biorą w nim </a:t>
            </a:r>
            <a:br>
              <a:rPr lang="pl-PL" sz="2800" dirty="0" smtClean="0"/>
            </a:br>
            <a:r>
              <a:rPr lang="pl-PL" sz="2800" dirty="0" smtClean="0"/>
              <a:t>udział, zdobywając </a:t>
            </a:r>
            <a:br>
              <a:rPr lang="pl-PL" sz="2800" dirty="0" smtClean="0"/>
            </a:br>
            <a:r>
              <a:rPr lang="pl-PL" sz="2800" dirty="0" smtClean="0"/>
              <a:t>nagrody i wyróżnienia. 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5697559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Tegoroczny wysiłek twórczy przyniósł II miejsce. Motywem przewodnim pracy była kultura i tradycja ludowa. W składzie szkolnej drużyny znaleźli się: Urszula Gancarczyk, Iwona Kukułka, Dominika Cichy i Adam Peciak. 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00372"/>
            <a:ext cx="2643206" cy="352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Jak widać na zdjęciach, pomysł uczniów przybrał bardzo interesujące kształty. A wsparcia i pomoce przez cały czas tworzenia udzielały im nieocenione panie: Dorota Gurba i Jadwiga Witowska. Obydwie bardzo skutecznie zarażają uczniów swoją pasją. </a:t>
            </a:r>
            <a:endParaRPr lang="pl-P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714752"/>
            <a:ext cx="39055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Wydarzeń sportowych o charakterze szkolnym i między szkolnym w bieżącym roku szkolnym nie brakowało, o czym świadczą dyplomy:</a:t>
            </a:r>
            <a:endParaRPr lang="pl-PL" dirty="0"/>
          </a:p>
        </p:txBody>
      </p:sp>
      <p:pic>
        <p:nvPicPr>
          <p:cNvPr id="4" name="Obraz 3" descr="dyplom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2143116"/>
            <a:ext cx="3165372" cy="4357742"/>
          </a:xfrm>
          <a:prstGeom prst="rect">
            <a:avLst/>
          </a:prstGeom>
        </p:spPr>
      </p:pic>
      <p:pic>
        <p:nvPicPr>
          <p:cNvPr id="5" name="Obraz 4" descr="dyplom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2143116"/>
            <a:ext cx="3110510" cy="4318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02492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400052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1428728" y="285728"/>
            <a:ext cx="652402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Międzygimnazjalny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b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Konkurs Ortograficzny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14290"/>
            <a:ext cx="4071966" cy="313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2"/>
            <a:ext cx="4286248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429000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Documents and Settings\nauczyciel\Moje dokumenty\Ula R\dyplomy\dyplom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28"/>
            <a:ext cx="4529586" cy="6235702"/>
          </a:xfrm>
          <a:prstGeom prst="rect">
            <a:avLst/>
          </a:prstGeom>
          <a:noFill/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31 Maja obchodziliśmy dzień sportu. Uczniowie rywalizowali w kilku konkurencjach, a nagrody zdobywali indywidualnie i grupowo. Tutaj sukces zależał od liczby zawodników z danej klasy oraz od ich zaangażowania.</a:t>
            </a: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1"/>
            <a:ext cx="4143404" cy="328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W tym roku – poza wymienionymi przedsięwzięciami – uczniowie zorganizowali sejmik ekologiczny w ramach akcji „Tesco dla szkół”. W kategorii gimnazja zajęliśmy III miejsce w województwie małopolskim – nagrodą był radiomagnetofon. </a:t>
            </a:r>
            <a:endParaRPr lang="pl-PL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643314"/>
            <a:ext cx="4151277" cy="289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Sejmik uwzględnił następujące konkurencje: Sprzątanie świata, pokaz mody ekologicznej, konkurs plastyczny na najlepszy plakat ekologiczny i makieta prezentująca wyobrażenia uczniów na temat gospodarstw ekologicznych. </a:t>
            </a:r>
          </a:p>
        </p:txBody>
      </p:sp>
      <p:pic>
        <p:nvPicPr>
          <p:cNvPr id="5" name="Obraz 4" descr="IMG_0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286124"/>
            <a:ext cx="4214810" cy="3161108"/>
          </a:xfrm>
          <a:prstGeom prst="rect">
            <a:avLst/>
          </a:prstGeom>
        </p:spPr>
      </p:pic>
      <p:pic>
        <p:nvPicPr>
          <p:cNvPr id="6" name="Obraz 5" descr="IMG_03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3286124"/>
            <a:ext cx="4214810" cy="316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		Dla upamiętnienia historycznej chwili, jaką była w 1997 r. wizyta Jana Pawła II w Starym Sączu i kanonizacja księżnej Kingi na starosądeckich błoniach – rok 2009 został ogłoszony przez Radę Miejską Rokiem Ojca Świętego Jana Pawła II.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786190"/>
            <a:ext cx="4143404" cy="275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786190"/>
            <a:ext cx="4084268" cy="27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42918"/>
            <a:ext cx="4400552" cy="548324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	10 czerwca uczniowie działający w szkolnym kole Caritas, które prowadzą pani mgr Bieryt i Ksiądz Krzysztof Migacz uczestniczyli  w zjeździe szkolnych kół Caritas w diecezji tarnowskiej, któremu przewodniczył sam biskup Wiktor </a:t>
            </a:r>
            <a:r>
              <a:rPr lang="pl-PL" dirty="0" err="1" smtClean="0"/>
              <a:t>Skworc</a:t>
            </a:r>
            <a:r>
              <a:rPr lang="pl-PL" dirty="0" smtClean="0"/>
              <a:t> – ordynariusz diecezji tarnowskiej. Nasz Caritas, jak widać cechuje się dużą operatywnością – stać obok księdza biskupa? Nie wszystkim się to udaje… </a:t>
            </a:r>
            <a:endParaRPr lang="pl-PL" dirty="0"/>
          </a:p>
        </p:txBody>
      </p:sp>
      <p:pic>
        <p:nvPicPr>
          <p:cNvPr id="1026" name="Picture 2" descr="C:\Documents and Settings\nauczyciel\Moje dokumenty\Ula R\dyplomy\dyplom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785794"/>
            <a:ext cx="3768492" cy="518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Pożegnanie absolwentów i zakończenie roku szkolnego nigdy nie jest łatwe. To zamknięci etapu, czas podsumowania i oceny, ale i wniosków dotyczących przyszłości. </a:t>
            </a:r>
          </a:p>
          <a:p>
            <a:pPr>
              <a:buNone/>
            </a:pPr>
            <a:r>
              <a:rPr lang="pl-PL" dirty="0" smtClean="0"/>
              <a:t>		</a:t>
            </a:r>
            <a:endParaRPr lang="pl-PL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40960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409601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		Wydarzenie to odbiło się szerokim echem wśród mieszkańców gminy. </a:t>
            </a:r>
            <a:br>
              <a:rPr lang="pl-PL" dirty="0" smtClean="0"/>
            </a:br>
            <a:r>
              <a:rPr lang="pl-PL" dirty="0" smtClean="0"/>
              <a:t>Pan Andrzej Myjak, radny z Gołkowic stał się pomysłodawcą upamiętnienia Osoby Papieża w swojej rodzinnej wsi – 16 października 2008r. odsłoniliśmy popiersie Papieża przed budynkiem szkoły.</a:t>
            </a:r>
            <a:endParaRPr lang="pl-P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643314"/>
            <a:ext cx="4070347" cy="270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643314"/>
            <a:ext cx="408669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642918"/>
            <a:ext cx="8301038" cy="50260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dirty="0" smtClean="0"/>
              <a:t>		Rajd pieszy o Puchar Dyrektora Gimnazjum na trwałe jest już wpisany do kalendarza roku szkolnego. Odbył się w pierwszych dniach października . Pogoda dopisała, a uczniowie jak zawsze wykazali się inwencją twórczą zarówno w kwestii nazewnictwa , jak i symboliki oznakowania  grup. Proporce wymagały wiele pracy…, programy ogromnej pomysłowości , a konkurs przyrodniczy wiedzy. Całość przygotowań musi opierać się na pracy całego zespołu, I to – jak zawsze – wszyscy spisali się na medal</a:t>
            </a:r>
            <a:r>
              <a:rPr lang="pl-PL" dirty="0" smtClean="0"/>
              <a:t>. Rywalizację wygrała klasa II c. Nie o zwycięstwo jednak chodzi, lecz o dobrą zabawę. A tej nie brakowało.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	Pielgrzymka Rodziny Szkół im. Jana Pawła II na Jasną Górę, młodzież klas trzecich pod opieką wychowawców , księdza Krzysztofa Migacza i pani dyrektor wzięła w niej udział. Ksiądz biskup Zimowski tym razem podarował wszystkim nie tylko dobre słowo ale i piękne pamiątki – wizerunek uśmiechniętego patrona z fragmentem jego szaty. Życzył wszystkim, by prezent pogłębił uczucie duchowej obecności Jana Pawła II w szkole.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</p:spPr>
        <p:txBody>
          <a:bodyPr>
            <a:normAutofit/>
          </a:bodyPr>
          <a:lstStyle/>
          <a:p>
            <a:r>
              <a:rPr lang="pl-PL" dirty="0" smtClean="0"/>
              <a:t>                                    </a:t>
            </a:r>
            <a:r>
              <a:rPr lang="pl-PL" sz="3000" dirty="0" smtClean="0"/>
              <a:t>Ślubowanie klas pierwszych    </a:t>
            </a:r>
            <a:br>
              <a:rPr lang="pl-PL" sz="3000" dirty="0" smtClean="0"/>
            </a:br>
            <a:r>
              <a:rPr lang="pl-PL" sz="3000" dirty="0" smtClean="0"/>
              <a:t>                                    to jak zwykle październik –    </a:t>
            </a:r>
            <a:br>
              <a:rPr lang="pl-PL" sz="3000" dirty="0" smtClean="0"/>
            </a:br>
            <a:r>
              <a:rPr lang="pl-PL" sz="3000" dirty="0" smtClean="0"/>
              <a:t>                                    tym razem 17. Wychowawcy          </a:t>
            </a:r>
            <a:br>
              <a:rPr lang="pl-PL" sz="3000" dirty="0" smtClean="0"/>
            </a:br>
            <a:r>
              <a:rPr lang="pl-PL" sz="3000" dirty="0" smtClean="0"/>
              <a:t>                                    klas pierwszych – mgr Beata </a:t>
            </a:r>
            <a:br>
              <a:rPr lang="pl-PL" sz="3000" dirty="0" smtClean="0"/>
            </a:br>
            <a:r>
              <a:rPr lang="pl-PL" sz="3000" dirty="0" smtClean="0"/>
              <a:t>                                    Skoczeń , mgr Dorota Gurba </a:t>
            </a:r>
            <a:br>
              <a:rPr lang="pl-PL" sz="3000" dirty="0" smtClean="0"/>
            </a:br>
            <a:r>
              <a:rPr lang="pl-PL" sz="3000" dirty="0" smtClean="0"/>
              <a:t>i mgr Wiesława Pajor, przygotowały część artystyczną, która została </a:t>
            </a:r>
            <a:br>
              <a:rPr lang="pl-PL" sz="3000" dirty="0" smtClean="0"/>
            </a:br>
            <a:r>
              <a:rPr lang="pl-PL" sz="3000" dirty="0" smtClean="0"/>
              <a:t>„wzmocniona” występem chóru. </a:t>
            </a:r>
            <a:br>
              <a:rPr lang="pl-PL" sz="3000" dirty="0" smtClean="0"/>
            </a:br>
            <a:r>
              <a:rPr lang="pl-PL" sz="3000" dirty="0" smtClean="0"/>
              <a:t>Pani dyrektor , przedstawicielka </a:t>
            </a:r>
            <a:br>
              <a:rPr lang="pl-PL" sz="3000" dirty="0" smtClean="0"/>
            </a:br>
            <a:r>
              <a:rPr lang="pl-PL" sz="3000" dirty="0" smtClean="0"/>
              <a:t>Rady Rodziców i zaproszeni goście </a:t>
            </a:r>
            <a:br>
              <a:rPr lang="pl-PL" sz="3000" dirty="0" smtClean="0"/>
            </a:br>
            <a:r>
              <a:rPr lang="pl-PL" sz="3000" dirty="0" smtClean="0"/>
              <a:t>pogratulowali uczniom i nauczycielom. </a:t>
            </a:r>
            <a:br>
              <a:rPr lang="pl-PL" sz="3000" dirty="0" smtClean="0"/>
            </a:br>
            <a:r>
              <a:rPr lang="pl-PL" sz="3000" dirty="0" smtClean="0"/>
              <a:t>Po zakończeniu części oficjalnej, </a:t>
            </a:r>
            <a:br>
              <a:rPr lang="pl-PL" sz="3000" dirty="0" smtClean="0"/>
            </a:br>
            <a:r>
              <a:rPr lang="pl-PL" sz="3000" dirty="0" smtClean="0"/>
              <a:t>pierwszoklasiści bawili się na dyskotece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3143248"/>
            <a:ext cx="206896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3439001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dirty="0" smtClean="0"/>
              <a:t>		6 grudnia , w dzień Św. Mikołaja, uczniowie szkół z Gołkowic, Skrudziny i Gabonia otrzymali wspaniały prezent – boisko sportowe „Orlik”. Św. Mikołajem okazał się burmistrz Starego Sącza, Marian Cycoń, bo to on był inicjatorem i wykonawcą przedsięwzięcia. Dzieci i młodzież entuzjastycznie okazały swą radość, bo nowo oddany kompleks sportowy pozwoli im rozwijać talent i sprawi, że lekcje wychowania fizycznego i zajęcia pozalekcyjne zostaną urozmaicone.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Podczas uroczystości uczniowie gimnazjum zaprezentowali pokazy gimnastyczne, razem z uczniami szkoły podstawowej wzięli udział w sztafecie, niosąc zapalony znicz pod pomnik Patrona naszych szkół, a jeden z utalentowanych absolwentów – Karol Klimek – popisywał się profesjonalnymi umiejętnościami piłkarskimi. Pierwszą „bramkę” strzelił obecny  na uroczystości wicemarszałek województwa małopolskiego, pan Leszek </a:t>
            </a:r>
            <a:r>
              <a:rPr lang="pl-PL" dirty="0" err="1" smtClean="0"/>
              <a:t>Zegzda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3784595" cy="251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14346" y="357166"/>
            <a:ext cx="935834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                                                </a:t>
            </a:r>
            <a:r>
              <a:rPr lang="pl-PL" sz="3000" dirty="0" smtClean="0"/>
              <a:t>Wigilia – to czas miłości </a:t>
            </a:r>
            <a:br>
              <a:rPr lang="pl-PL" sz="3000" dirty="0" smtClean="0"/>
            </a:br>
            <a:r>
              <a:rPr lang="pl-PL" sz="3000" dirty="0" smtClean="0"/>
              <a:t>                                              i oczekiwania na niespodzianki.                                                           </a:t>
            </a:r>
            <a:br>
              <a:rPr lang="pl-PL" sz="3000" dirty="0" smtClean="0"/>
            </a:br>
            <a:r>
              <a:rPr lang="pl-PL" sz="3000" dirty="0" smtClean="0"/>
              <a:t>                                             W naszej szkole przygotowała ją   </a:t>
            </a:r>
            <a:br>
              <a:rPr lang="pl-PL" sz="3000" dirty="0" smtClean="0"/>
            </a:br>
            <a:r>
              <a:rPr lang="pl-PL" sz="3000" dirty="0" smtClean="0"/>
              <a:t>                                             w tym roku wraz z uczniami </a:t>
            </a:r>
            <a:br>
              <a:rPr lang="pl-PL" sz="3000" dirty="0" smtClean="0"/>
            </a:br>
            <a:r>
              <a:rPr lang="pl-PL" sz="3000" dirty="0" smtClean="0"/>
              <a:t>                                             mgr Lidia </a:t>
            </a:r>
            <a:r>
              <a:rPr lang="pl-PL" sz="3000" dirty="0" err="1" smtClean="0"/>
              <a:t>Pajur</a:t>
            </a:r>
            <a:r>
              <a:rPr lang="pl-PL" sz="3000" dirty="0" smtClean="0"/>
              <a:t>. Chór szkolny pod przewodnictwem mgr Ilony Czarneckiej – Jagieła zaśpiewał wiązankę kolęd. Wcześniej – każda klasa ze swoim wychowawcą </a:t>
            </a:r>
            <a:br>
              <a:rPr lang="pl-PL" sz="3000" dirty="0" smtClean="0"/>
            </a:br>
            <a:r>
              <a:rPr lang="pl-PL" sz="3000" dirty="0" smtClean="0"/>
              <a:t>zorganizowała wspólne </a:t>
            </a:r>
            <a:br>
              <a:rPr lang="pl-PL" sz="3000" dirty="0" smtClean="0"/>
            </a:br>
            <a:r>
              <a:rPr lang="pl-PL" sz="3000" dirty="0" smtClean="0"/>
              <a:t>spotkanie wedle uznania. </a:t>
            </a:r>
            <a:br>
              <a:rPr lang="pl-PL" sz="3000" dirty="0" smtClean="0"/>
            </a:br>
            <a:r>
              <a:rPr lang="pl-PL" sz="3000" dirty="0" smtClean="0"/>
              <a:t>Nikt nie czuł się samotny </a:t>
            </a:r>
            <a:br>
              <a:rPr lang="pl-PL" sz="3000" dirty="0" smtClean="0"/>
            </a:br>
            <a:r>
              <a:rPr lang="pl-PL" sz="3000" dirty="0" smtClean="0"/>
              <a:t>i smutny w tym bardzo </a:t>
            </a:r>
            <a:br>
              <a:rPr lang="pl-PL" sz="3000" dirty="0" smtClean="0"/>
            </a:br>
            <a:r>
              <a:rPr lang="pl-PL" sz="3000" dirty="0" smtClean="0"/>
              <a:t>szczególnym dniu.                                                                                                                     </a:t>
            </a:r>
            <a:endParaRPr lang="pl-PL" sz="3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14752"/>
            <a:ext cx="41942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56</Words>
  <Application>Microsoft Office PowerPoint</Application>
  <PresentationFormat>Pokaz na ekranie (4:3)</PresentationFormat>
  <Paragraphs>44</Paragraphs>
  <Slides>21</Slides>
  <Notes>21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333</vt:lpstr>
      <vt:lpstr>Slajd 2</vt:lpstr>
      <vt:lpstr>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Teacher</cp:lastModifiedBy>
  <cp:revision>43</cp:revision>
  <dcterms:created xsi:type="dcterms:W3CDTF">2010-05-14T12:03:56Z</dcterms:created>
  <dcterms:modified xsi:type="dcterms:W3CDTF">2010-05-17T12:44:20Z</dcterms:modified>
</cp:coreProperties>
</file>