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6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ED33F-4E9E-49A3-9063-022E5E18C204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14C2A-70DB-493D-BD18-FAC278CDE17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9382-017D-4392-881E-E3631A63231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zkoła g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FF00"/>
                </a:solidFill>
                <a:latin typeface="Monotype Corsiva" pitchFamily="66" charset="0"/>
              </a:rPr>
              <a:t>Historia szkoły</a:t>
            </a:r>
            <a:endParaRPr lang="pl-PL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42976" y="3331698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latin typeface="Curlz MT" pitchFamily="82" charset="0"/>
              </a:rPr>
              <a:t>2004/2005</a:t>
            </a:r>
            <a:endParaRPr lang="pl-PL" dirty="0">
              <a:solidFill>
                <a:srgbClr val="FFC000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auczyciel\Pulpit\don't touch, don't delete and don't open this file\skanuj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93995"/>
            <a:ext cx="5367338" cy="3621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2149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Zakończenie roku szkolnego jest uroczystością szczególnie ważną dla tych, którzy kończą szkołę. W bieżącym roku szkolnym mury gimnazjum w Gołkowicach opuściło osiemdziesiąt pięć uczniów. Cenne wskazówki maksymy stanowiące dekorację holu będą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zapewne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prowadzić ich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ku „nowemu”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wybranych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przez nich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kolejnych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etapach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kształcenia.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uczyciel\Pulpit\don't touch, don't delete and don't open this file\zdj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814" y="2214554"/>
            <a:ext cx="3252778" cy="404337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Pan Dyrektor, Pan Burmistrz i Ksiądz Proboszcz w swoich wystąpieniach podkreślali potrzebę rozwijania zdobytych w Gimnazjum z wiadomości i umiejętności oraz zachowania i ukazywania swoją postawą wartości i norm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tu przyswojonych.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Przewodnie myśli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przemówienia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przedstawicielki Rady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Rodziców stanowiły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życzenia pomyślności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skierowane do uczniów i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podziękowania dla Dyrekcji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 Grona Pedagogicznego.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Pan Dyrektor gratulował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Rodzicom i uczniom.</a:t>
            </a:r>
          </a:p>
          <a:p>
            <a:pPr>
              <a:buNone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Absolwenci złożyli uroczyste Ślubowanie i zaprezentowali swoje talenty przygotowanej części artystycznej.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nauczyciel\Pulpit\don't touch, don't delete and don't open this file\skanuj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36732" cy="2916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nauczyciel\Pulpit\don't touch, don't delete and don't open this file\skanuj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038210" cy="2736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Nowy rok szkolny rozpoczął się od niewielkich zmian kadrowych. Nowo zatrudnieni to: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Dominika Golonka – zatrudniona w związku z rezygnacją pracującej do 04-10-2004r pani Krystyny Mikulec nauczyciela języka polskiego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Edyta Lampart – nauczyciel fizyki     	Agnieszka Florek – nauczyciel języka angielskiego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Grzegorz Garwol – nauczyciel informatyki 	Arkadiusz Gładysz – Nauczycie wychowania fizycznego.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Otwarcie nowej części budynku.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18599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W dniu 18 grudnia 2004 nastąpiło długo oczekiwane oddanie do użytku nowego skrzydła budynku szkoły. Zaproszeni goście dzielili się wrażeniami.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uczyciel\Pulpit\don't touch, don't delete and don't open this file\zd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14686"/>
            <a:ext cx="3773483" cy="3019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Wiosna w gimnazjum już od kilku lat przebiega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„Pod znakiem” przygotowań do udziału w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cyklicznym programie regionalnym ukazującym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bogactwo kulturalne i duchowe Małopolski w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Małopolskich Dniach Dziedzictwa Kulturowego,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organizowany w bieżącym roku po raz siódmy.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Grupa uczniów naszej szkoły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uczestniczyła w warsztatach,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na których zajmowała się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poznawaniem niezwykłych 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miejsc znajdujących się w</a:t>
            </a:r>
          </a:p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Gołkowicach. 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uczyciel\Pulpit\don't touch, don't delete and don't open this file\zd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08282"/>
            <a:ext cx="5284370" cy="353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31771"/>
            <a:ext cx="82296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		Na obiekt eksploracji został wybrany wodospad oraz historie z nim związane. Młodzież prezentowała rzemiosła przydatne do prawidłowego funkcjonowania karczmy. Zastanawiała się również nad tym, kim byli ludzie biesiadujący w gospodzie,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czym się zajmowali, jak wyglądali? Dyskusje te stały się inspiracją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do wieczornej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wyprawy nad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 wodospad w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strojach z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minionej epoki.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Płonącymi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pochodniami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uczniowie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„ malowali”  </a:t>
            </a:r>
            <a:b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elementy karczmy.</a:t>
            </a:r>
            <a:endParaRPr lang="pl-PL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Spotkanie zostało udokumentowane na zdjęciach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 descr="C:\Documents and Settings\nauczyciel\Pulpit\don't touch, don't delete and don't open this file\zd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4714876" cy="3433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Documents and Settings\nauczyciel\Pulpit\don't touch, don't delete and don't open this file\zdj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155685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nauczyciel\Pulpit\don't touch, don't delete and don't open this file\zdj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521200" cy="3730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	Na kolejnych zajęciach uczniowie wykonali instalację zatytułowaną „ legenda karczmy z mrocznego wodospadu”, którą opatrzyli komentarzami umożliwiającymi interpretacje dzieła.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nauczyciel\Pulpit\don't touch, don't delete and don't open this file\skanuj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44147" y="1670838"/>
            <a:ext cx="3602037" cy="5403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3929090" cy="4071966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	Obok instalacja na wystawie w międzynarodowym centrum Kultury w Krakowie 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nauczyciel\Pulpit\don't touch, don't delete and don't open this file\skanuj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45670"/>
            <a:ext cx="3857652" cy="5142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uczyciel\Pulpit\don't touch, don't delete and don't open this file\zdj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681640" cy="569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286248" y="428604"/>
            <a:ext cx="4400552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>
                <a:solidFill>
                  <a:schemeClr val="bg2">
                    <a:lumMod val="75000"/>
                  </a:schemeClr>
                </a:solidFill>
              </a:rPr>
              <a:t>		Jury konkursu wysoko oceniło pracę konkursową uczniów, przyznając im oraz młodzieży z Brodły i Siedlisk pierwszą nagrodę</a:t>
            </a:r>
            <a:r>
              <a:rPr lang="pl-PL" sz="3200" dirty="0" smtClean="0"/>
              <a:t>.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1">
      <a:dk1>
        <a:srgbClr val="FFFFFF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15</Words>
  <PresentationFormat>Pokaz na ekranie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Wierzchołek</vt:lpstr>
      <vt:lpstr>Historia szkoły</vt:lpstr>
      <vt:lpstr>Slajd 2</vt:lpstr>
      <vt:lpstr>Otwarcie nowej części budynku.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Szkoły</dc:title>
  <cp:lastModifiedBy>Teacher</cp:lastModifiedBy>
  <cp:revision>34</cp:revision>
  <dcterms:modified xsi:type="dcterms:W3CDTF">2010-05-17T12:29:32Z</dcterms:modified>
</cp:coreProperties>
</file>